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761163" cy="994251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11.05.2020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648071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Оценочный лист кандидатов на внешних экспертов по ОТЗ</a:t>
            </a:r>
            <a:r>
              <a:rPr lang="en-US" sz="2400" b="1" dirty="0"/>
              <a:t>,</a:t>
            </a:r>
            <a:r>
              <a:rPr lang="ru-RU" sz="2400" b="1" dirty="0" smtClean="0"/>
              <a:t>  на соответствие квалификационным требованиям</a:t>
            </a:r>
            <a:endParaRPr lang="ru-RU" sz="2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208581"/>
              </p:ext>
            </p:extLst>
          </p:nvPr>
        </p:nvGraphicFramePr>
        <p:xfrm>
          <a:off x="539550" y="1397000"/>
          <a:ext cx="8136906" cy="3484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6151"/>
                <a:gridCol w="1356151"/>
                <a:gridCol w="1356151"/>
                <a:gridCol w="1356151"/>
                <a:gridCol w="1356151"/>
                <a:gridCol w="1356151"/>
              </a:tblGrid>
              <a:tr h="13119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В/о в области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здр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;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ест.и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 соц. наук,  экономики и бизнеса; права.</a:t>
                      </a:r>
                      <a:endParaRPr lang="ru-RU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Послевуз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или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доп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обр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 в области ОТЗ,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док.мед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, эк. здравоохранения или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эквив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ур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. знаний, полученный в рез.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Практ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. опыта и проф. развития.</a:t>
                      </a:r>
                      <a:endParaRPr lang="ru-RU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Не менее 5 лет практического опыта в сфере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здр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</a:rPr>
                        <a:t>препочтительно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 в области ОТЗ или смежных дисциплин.</a:t>
                      </a:r>
                      <a:endParaRPr lang="ru-RU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Наличие публикаций, посвященных вопросам ОТЗ за последние 2 года.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</a:rPr>
                        <a:t>Практический опыт подготовки отчетов ОТЗ за последние 2 года.</a:t>
                      </a:r>
                    </a:p>
                    <a:p>
                      <a:endParaRPr lang="ru-RU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43077">
                <a:tc>
                  <a:txBody>
                    <a:bodyPr/>
                    <a:lstStyle/>
                    <a:p>
                      <a:r>
                        <a:rPr lang="ru-RU" sz="1200" b="1" dirty="0" err="1" smtClean="0"/>
                        <a:t>Гурцкая</a:t>
                      </a:r>
                      <a:r>
                        <a:rPr lang="ru-RU" sz="1200" b="1" dirty="0" smtClean="0"/>
                        <a:t> Г.М.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  <a:tr h="543077">
                <a:tc>
                  <a:txBody>
                    <a:bodyPr/>
                    <a:lstStyle/>
                    <a:p>
                      <a:r>
                        <a:rPr lang="ru-RU" sz="1000" b="1" dirty="0" err="1" smtClean="0"/>
                        <a:t>Жусупова</a:t>
                      </a:r>
                      <a:r>
                        <a:rPr lang="ru-RU" sz="1000" b="1" baseline="0" dirty="0" smtClean="0"/>
                        <a:t> А.Е. 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</a:tr>
              <a:tr h="543077">
                <a:tc>
                  <a:txBody>
                    <a:bodyPr/>
                    <a:lstStyle/>
                    <a:p>
                      <a:r>
                        <a:rPr lang="ru-RU" sz="1000" b="1" dirty="0" err="1" smtClean="0"/>
                        <a:t>Жакипбаев</a:t>
                      </a:r>
                      <a:r>
                        <a:rPr lang="ru-RU" sz="1000" b="1" dirty="0" smtClean="0"/>
                        <a:t> Д.К.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_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/>
                </a:tc>
              </a:tr>
              <a:tr h="543077">
                <a:tc>
                  <a:txBody>
                    <a:bodyPr/>
                    <a:lstStyle/>
                    <a:p>
                      <a:r>
                        <a:rPr lang="ru-RU" sz="1000" b="1" dirty="0" err="1" smtClean="0"/>
                        <a:t>Даутбай</a:t>
                      </a:r>
                      <a:r>
                        <a:rPr lang="ru-RU" sz="1000" b="1" dirty="0" smtClean="0"/>
                        <a:t> А.Е. </a:t>
                      </a:r>
                      <a:endParaRPr lang="ru-RU" sz="1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+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_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7460217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132</Words>
  <Application>Microsoft Office PowerPoint</Application>
  <PresentationFormat>Экран (4:3)</PresentationFormat>
  <Paragraphs>30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Ofis Teması</vt:lpstr>
      <vt:lpstr>Оценочный лист кандидатов на внешних экспертов по ОТЗ,  на соответствие квалификационным требованиям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Заид К. Жолдасов</dc:creator>
  <cp:lastModifiedBy>Заид К. Жолдасов</cp:lastModifiedBy>
  <cp:revision>7</cp:revision>
  <cp:lastPrinted>2020-05-11T06:47:53Z</cp:lastPrinted>
  <dcterms:created xsi:type="dcterms:W3CDTF">2020-05-11T04:52:41Z</dcterms:created>
  <dcterms:modified xsi:type="dcterms:W3CDTF">2020-05-11T06:48:57Z</dcterms:modified>
</cp:coreProperties>
</file>